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74" r:id="rId4"/>
    <p:sldId id="272" r:id="rId5"/>
    <p:sldId id="258" r:id="rId6"/>
    <p:sldId id="276" r:id="rId7"/>
    <p:sldId id="275" r:id="rId8"/>
    <p:sldId id="268" r:id="rId9"/>
    <p:sldId id="265" r:id="rId10"/>
    <p:sldId id="271" r:id="rId11"/>
    <p:sldId id="261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11B58-5D6E-4B01-9E3F-A6845C029103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0CBF8-C33D-48D5-B01C-19C58C6EC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75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0CBF8-C33D-48D5-B01C-19C58C6EC2B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78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11/09/2022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11/09/2022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11/09/2022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11/09/2022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11/09/2022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11/09/2022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7F679B-3CDF-4B18-B652-3DFF20EDB1C9}" type="datetimeFigureOut">
              <a:rPr lang="en-GB" smtClean="0"/>
              <a:pPr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610b363f37c2cdd39f72df5dd0d9e2e2.gi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f.moore\Desktop\5DM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tenor%20(1)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77" y="1988840"/>
            <a:ext cx="7772400" cy="1470025"/>
          </a:xfrm>
        </p:spPr>
        <p:txBody>
          <a:bodyPr/>
          <a:lstStyle/>
          <a:p>
            <a:r>
              <a:rPr lang="en-GB" dirty="0"/>
              <a:t>Meet </a:t>
            </a:r>
            <a:r>
              <a:rPr lang="en-GB" dirty="0">
                <a:effectLst>
                  <a:reflection blurRad="12700" endPos="0" dir="5400000" sy="-100000" algn="bl" rotWithShape="0"/>
                </a:effectLst>
              </a:rPr>
              <a:t>the</a:t>
            </a:r>
            <a:r>
              <a:rPr lang="en-GB" dirty="0"/>
              <a:t> Teacher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263" y="3573016"/>
            <a:ext cx="8077200" cy="1499616"/>
          </a:xfrm>
        </p:spPr>
        <p:txBody>
          <a:bodyPr>
            <a:noAutofit/>
          </a:bodyPr>
          <a:lstStyle/>
          <a:p>
            <a:r>
              <a:rPr lang="en-GB" sz="4400" dirty="0"/>
              <a:t>SEPTEMBER 2022</a:t>
            </a:r>
          </a:p>
          <a:p>
            <a:r>
              <a:rPr lang="en-GB" sz="4400" dirty="0"/>
              <a:t>Y5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789040"/>
            <a:ext cx="2951226" cy="29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Twitter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9740" y="1700808"/>
            <a:ext cx="8229600" cy="4625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Remember to follow our Twitter page to keep you up to date with our class activities. </a:t>
            </a:r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Please follow our class Twitter Handle @staugustinesNG3</a:t>
            </a:r>
          </a:p>
          <a:p>
            <a:pPr marL="0" indent="0">
              <a:buNone/>
            </a:pPr>
            <a:endParaRPr lang="en-GB" sz="2400" dirty="0"/>
          </a:p>
          <a:p>
            <a:pPr marL="0" lvl="0" indent="0" fontAlgn="base">
              <a:buNone/>
            </a:pPr>
            <a:endParaRPr lang="en-GB" b="1" dirty="0"/>
          </a:p>
          <a:p>
            <a:pPr marL="0" lvl="0" indent="0" fontAlgn="base">
              <a:buNone/>
            </a:pPr>
            <a:endParaRPr lang="en-GB" b="1" dirty="0"/>
          </a:p>
          <a:p>
            <a:pPr marL="0" lvl="0" indent="0" fontAlgn="base">
              <a:buNone/>
            </a:pPr>
            <a:endParaRPr lang="en-GB" b="1" dirty="0"/>
          </a:p>
          <a:p>
            <a:pPr marL="0" lvl="0" indent="0" fontAlgn="base">
              <a:buNone/>
            </a:pPr>
            <a:r>
              <a:rPr lang="en-GB" i="1" dirty="0"/>
              <a:t>Please be reassured that all Tweets will be inline with the school Twitter policy and GDPR requirements.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AutoShape 2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1573481" cy="157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3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4351626" cy="3256875"/>
          </a:xfrm>
        </p:spPr>
      </p:pic>
      <p:sp>
        <p:nvSpPr>
          <p:cNvPr id="3" name="TextBox 2"/>
          <p:cNvSpPr txBox="1"/>
          <p:nvPr/>
        </p:nvSpPr>
        <p:spPr>
          <a:xfrm>
            <a:off x="539552" y="5685755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</a:t>
            </a:r>
            <a:r>
              <a:rPr lang="en-GB" sz="2800" dirty="0" smtClean="0"/>
              <a:t>egan.healy@st-augustines.nottingham.sch.uk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983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90600"/>
          </a:xfrm>
        </p:spPr>
        <p:txBody>
          <a:bodyPr>
            <a:normAutofit/>
          </a:bodyPr>
          <a:lstStyle/>
          <a:p>
            <a:r>
              <a:rPr lang="en-GB" sz="5400" dirty="0"/>
              <a:t>Miss Healy</a:t>
            </a:r>
          </a:p>
        </p:txBody>
      </p:sp>
    </p:spTree>
    <p:extLst>
      <p:ext uri="{BB962C8B-B14F-4D97-AF65-F5344CB8AC3E}">
        <p14:creationId xmlns:p14="http://schemas.microsoft.com/office/powerpoint/2010/main" val="20364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in Year 5: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204" y="1539133"/>
            <a:ext cx="8229600" cy="1340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24" y="3861048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GB" dirty="0"/>
              <a:t>Timetable: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31DCF141-4606-9E36-585E-A86B25146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1131"/>
            <a:ext cx="9144000" cy="5234938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8D05986-D7A7-0ABF-FA42-57FCC2C3A849}"/>
              </a:ext>
            </a:extLst>
          </p:cNvPr>
          <p:cNvSpPr/>
          <p:nvPr/>
        </p:nvSpPr>
        <p:spPr>
          <a:xfrm>
            <a:off x="6948264" y="1700808"/>
            <a:ext cx="864096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C56AD6-8FD7-4C63-F0DC-F964D46540E9}"/>
              </a:ext>
            </a:extLst>
          </p:cNvPr>
          <p:cNvSpPr/>
          <p:nvPr/>
        </p:nvSpPr>
        <p:spPr>
          <a:xfrm>
            <a:off x="6948264" y="2636912"/>
            <a:ext cx="864096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DD7DC3-6764-B331-B20C-E3E2BE138C57}"/>
              </a:ext>
            </a:extLst>
          </p:cNvPr>
          <p:cNvSpPr/>
          <p:nvPr/>
        </p:nvSpPr>
        <p:spPr>
          <a:xfrm>
            <a:off x="457200" y="1708624"/>
            <a:ext cx="1018456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23EA7F-9EE4-7D82-AFBC-E9E17A155B87}"/>
              </a:ext>
            </a:extLst>
          </p:cNvPr>
          <p:cNvSpPr/>
          <p:nvPr/>
        </p:nvSpPr>
        <p:spPr>
          <a:xfrm>
            <a:off x="3059832" y="5436869"/>
            <a:ext cx="1018456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5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Equipment: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2" indent="-342900">
              <a:buSzPct val="85000"/>
            </a:pPr>
            <a:r>
              <a:rPr lang="en-GB" sz="2400" b="1" dirty="0"/>
              <a:t>PE Kits</a:t>
            </a:r>
            <a:endParaRPr lang="en-GB" sz="2400" dirty="0"/>
          </a:p>
          <a:p>
            <a:pPr marL="68580" indent="0">
              <a:buNone/>
            </a:pPr>
            <a:r>
              <a:rPr lang="en-GB" dirty="0"/>
              <a:t>Please ensure that PE kits are in school at all times. Children need a white T-shirt, shorts, jogging bottoms and a sweatshirt for cooler weather. PE kits can be taken home at the end every week to be washed.</a:t>
            </a:r>
          </a:p>
          <a:p>
            <a:pPr marL="68580" indent="0">
              <a:buNone/>
            </a:pPr>
            <a:endParaRPr lang="en-GB" dirty="0"/>
          </a:p>
          <a:p>
            <a:pPr marL="525780" indent="-457200"/>
            <a:r>
              <a:rPr lang="en-GB" b="1" dirty="0"/>
              <a:t>Water Bottle ~ Daily</a:t>
            </a:r>
          </a:p>
          <a:p>
            <a:pPr marL="525780" indent="-457200"/>
            <a:r>
              <a:rPr lang="en-GB" b="1" dirty="0"/>
              <a:t>Reading Diary ~ Daily</a:t>
            </a:r>
          </a:p>
          <a:p>
            <a:pPr marL="525780" indent="-457200"/>
            <a:r>
              <a:rPr lang="en-GB" b="1" dirty="0"/>
              <a:t>KS2 Snacks- Break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869160"/>
            <a:ext cx="1651645" cy="165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164E-02B5-63F5-5B18-0882E7F9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/>
              <a:t>Maths focus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3FFA24-00F1-0EFA-73D1-4E8CACE2C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3" y="1656700"/>
            <a:ext cx="4775701" cy="3762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089225-862C-1BB2-0881-34C2A4E7A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225" y="1659115"/>
            <a:ext cx="4775701" cy="27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164E-02B5-63F5-5B18-0882E7F9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/>
              <a:t>English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F2EEC-5CAA-809F-7C83-FB1B6E52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441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200" dirty="0"/>
              <a:t>Secrets of a Sun King</a:t>
            </a:r>
          </a:p>
          <a:p>
            <a:pPr lvl="3">
              <a:buFontTx/>
              <a:buChar char="-"/>
            </a:pPr>
            <a:r>
              <a:rPr lang="en-GB" sz="2000" dirty="0"/>
              <a:t>Setting Description (3 weeks)</a:t>
            </a:r>
          </a:p>
          <a:p>
            <a:pPr lvl="3">
              <a:buFontTx/>
              <a:buChar char="-"/>
            </a:pPr>
            <a:r>
              <a:rPr lang="en-GB" sz="2000" dirty="0"/>
              <a:t>Diary entries (3 weeks)</a:t>
            </a:r>
          </a:p>
          <a:p>
            <a:pPr lvl="3">
              <a:buFontTx/>
              <a:buChar char="-"/>
            </a:pPr>
            <a:endParaRPr lang="en-GB" sz="2000" dirty="0"/>
          </a:p>
          <a:p>
            <a:pPr marL="822960" lvl="3" indent="0">
              <a:buNone/>
            </a:pPr>
            <a:endParaRPr lang="en-GB" sz="2000" dirty="0"/>
          </a:p>
          <a:p>
            <a:pPr marL="822960" lvl="3" indent="0">
              <a:buNone/>
            </a:pPr>
            <a:endParaRPr lang="en-GB" sz="2000" dirty="0"/>
          </a:p>
          <a:p>
            <a:pPr marL="822960" lvl="3" indent="0">
              <a:buNone/>
            </a:pPr>
            <a:r>
              <a:rPr lang="en-GB" sz="2000" dirty="0"/>
              <a:t>-Spellings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629C46-FC9A-E766-8E80-A4763633E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693983"/>
            <a:ext cx="2485535" cy="37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/>
              <a:t>Regular reading for pleasure is key – independent and to an adult if possible!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Read whatever captures them</a:t>
            </a:r>
          </a:p>
          <a:p>
            <a:r>
              <a:rPr lang="en-GB" sz="2800" dirty="0"/>
              <a:t>Read a mix of fiction/non-fiction if possible</a:t>
            </a:r>
          </a:p>
          <a:p>
            <a:r>
              <a:rPr lang="en-GB" sz="2800" dirty="0"/>
              <a:t>Read to them too</a:t>
            </a:r>
          </a:p>
          <a:p>
            <a:r>
              <a:rPr lang="en-GB" sz="2800" dirty="0"/>
              <a:t>Record in planner</a:t>
            </a:r>
          </a:p>
          <a:p>
            <a:r>
              <a:rPr lang="en-GB" sz="2800" dirty="0"/>
              <a:t>Read 5 x a week at least</a:t>
            </a:r>
          </a:p>
          <a:p>
            <a:endParaRPr lang="en-GB" sz="2800" b="1" dirty="0"/>
          </a:p>
          <a:p>
            <a:r>
              <a:rPr lang="en-GB" sz="2800" b="1" dirty="0"/>
              <a:t>WHOLE CLASS READING </a:t>
            </a:r>
            <a:r>
              <a:rPr lang="en-GB" sz="2800" dirty="0"/>
              <a:t>based on class novel and reading comprehension work</a:t>
            </a:r>
          </a:p>
          <a:p>
            <a:r>
              <a:rPr lang="en-GB" sz="2800" dirty="0"/>
              <a:t>VIPERS (in reading diaries)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rmAutofit/>
          </a:bodyPr>
          <a:lstStyle/>
          <a:p>
            <a:r>
              <a:rPr lang="en-GB" dirty="0"/>
              <a:t>Reading Diaries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Messages to school</a:t>
            </a:r>
          </a:p>
          <a:p>
            <a:r>
              <a:rPr lang="en-GB" dirty="0"/>
              <a:t>Messages from school</a:t>
            </a:r>
          </a:p>
          <a:p>
            <a:r>
              <a:rPr lang="en-GB" dirty="0"/>
              <a:t>Reminders of school events</a:t>
            </a:r>
          </a:p>
          <a:p>
            <a:r>
              <a:rPr lang="en-GB" dirty="0"/>
              <a:t>Reminders of things to bring into school</a:t>
            </a:r>
          </a:p>
          <a:p>
            <a:r>
              <a:rPr lang="en-GB" dirty="0"/>
              <a:t>General use by children for their personal events</a:t>
            </a:r>
          </a:p>
          <a:p>
            <a:r>
              <a:rPr lang="en-GB" dirty="0"/>
              <a:t>Spellings</a:t>
            </a:r>
          </a:p>
          <a:p>
            <a:r>
              <a:rPr lang="en-GB" dirty="0"/>
              <a:t>Reading Record</a:t>
            </a:r>
          </a:p>
          <a:p>
            <a:r>
              <a:rPr lang="en-GB" dirty="0"/>
              <a:t>Passwords and usernames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1776</TotalTime>
  <Words>237</Words>
  <Application>Microsoft Office PowerPoint</Application>
  <PresentationFormat>On-screen Show (4:3)</PresentationFormat>
  <Paragraphs>54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Clarity</vt:lpstr>
      <vt:lpstr>Meet the Teacher</vt:lpstr>
      <vt:lpstr>Miss Healy</vt:lpstr>
      <vt:lpstr>Expectations in Year 5:</vt:lpstr>
      <vt:lpstr>Timetable:</vt:lpstr>
      <vt:lpstr>Equipment:</vt:lpstr>
      <vt:lpstr>Maths focus</vt:lpstr>
      <vt:lpstr>English Topic</vt:lpstr>
      <vt:lpstr>Reading:</vt:lpstr>
      <vt:lpstr>Reading Diaries</vt:lpstr>
      <vt:lpstr>Twitter</vt:lpstr>
      <vt:lpstr>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DGH</dc:creator>
  <cp:lastModifiedBy>Laura Bates</cp:lastModifiedBy>
  <cp:revision>104</cp:revision>
  <dcterms:created xsi:type="dcterms:W3CDTF">2012-09-05T19:08:48Z</dcterms:created>
  <dcterms:modified xsi:type="dcterms:W3CDTF">2022-09-11T20:49:52Z</dcterms:modified>
</cp:coreProperties>
</file>