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77" r:id="rId4"/>
    <p:sldId id="272" r:id="rId5"/>
    <p:sldId id="263" r:id="rId6"/>
    <p:sldId id="258" r:id="rId7"/>
    <p:sldId id="259" r:id="rId8"/>
    <p:sldId id="268" r:id="rId9"/>
    <p:sldId id="265" r:id="rId10"/>
    <p:sldId id="270" r:id="rId11"/>
    <p:sldId id="275" r:id="rId12"/>
    <p:sldId id="271" r:id="rId13"/>
    <p:sldId id="26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f.moore\Desktop\5DM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HandmadeGrayBear-small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7" y="1988840"/>
            <a:ext cx="7772400" cy="1470025"/>
          </a:xfrm>
        </p:spPr>
        <p:txBody>
          <a:bodyPr/>
          <a:lstStyle/>
          <a:p>
            <a:r>
              <a:rPr lang="en-GB" dirty="0" smtClean="0"/>
              <a:t>Meet </a:t>
            </a:r>
            <a:r>
              <a:rPr lang="en-GB" dirty="0" smtClean="0">
                <a:effectLst>
                  <a:reflection blurRad="12700" endPos="0" dir="5400000" sy="-100000" algn="bl" rotWithShape="0"/>
                </a:effectLst>
              </a:rPr>
              <a:t>the</a:t>
            </a:r>
            <a:r>
              <a:rPr lang="en-GB" dirty="0" smtClean="0"/>
              <a:t> </a:t>
            </a:r>
            <a:r>
              <a:rPr lang="en-GB" dirty="0" err="1" smtClean="0"/>
              <a:t>TeacherS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 smtClean="0"/>
              <a:t>SEPTEMBER 2022</a:t>
            </a:r>
          </a:p>
          <a:p>
            <a:r>
              <a:rPr lang="en-GB" sz="4400" dirty="0" smtClean="0"/>
              <a:t>Y3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with Class Teachers: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087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/>
              <a:t>Email address:</a:t>
            </a:r>
          </a:p>
          <a:p>
            <a:pPr marL="0" indent="0" algn="just">
              <a:buNone/>
            </a:pPr>
            <a:endParaRPr lang="en-GB" sz="2800" dirty="0"/>
          </a:p>
          <a:p>
            <a:pPr marL="0" indent="0" algn="just">
              <a:buNone/>
            </a:pPr>
            <a:r>
              <a:rPr lang="en-GB" sz="2800" dirty="0" smtClean="0"/>
              <a:t>Rosalia.szarvas-jones@st-augustines.Nottingham.sch.uk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6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Map </a:t>
            </a:r>
            <a:r>
              <a:rPr lang="en-GB" smtClean="0"/>
              <a:t>Advent Term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238" y="1600200"/>
            <a:ext cx="69795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740" y="1700808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Remember to follow our Twitter page to keep you up to date with our class activities. </a:t>
            </a:r>
            <a:endParaRPr lang="en-GB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Please follow our class Twitter Handle @staugustinesNG3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 fontAlgn="base">
              <a:buNone/>
            </a:pPr>
            <a:endParaRPr lang="en-GB" b="1" dirty="0" smtClean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endParaRPr lang="en-GB" b="1" dirty="0" smtClean="0"/>
          </a:p>
          <a:p>
            <a:pPr marL="0" lvl="0" indent="0" fontAlgn="base">
              <a:buNone/>
            </a:pPr>
            <a:r>
              <a:rPr lang="en-GB" i="1" dirty="0" smtClean="0"/>
              <a:t>Please be reassured that all Tweets will be inline with the school Twitter policy and GDPR requirements.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73481" cy="15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in Year 3: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04" y="1539133"/>
            <a:ext cx="8229600" cy="134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24" y="38610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Learning to Serve promises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316461"/>
            <a:ext cx="3600400" cy="55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8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Timetable: Busy, busy, busy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25" y="1524000"/>
            <a:ext cx="7686950" cy="43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</a:t>
            </a:r>
            <a:r>
              <a:rPr lang="en-GB" dirty="0"/>
              <a:t>t</a:t>
            </a:r>
            <a:r>
              <a:rPr lang="en-GB" dirty="0" smtClean="0"/>
              <a:t>eacher lead activities: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0034" y="1857365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PPA: Planning, Preparation and Assessment (Tuesday afternoon)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ECT Time Wednesday morning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PE- Thursday and Friday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2" indent="-342900">
              <a:buSzPct val="85000"/>
            </a:pPr>
            <a:r>
              <a:rPr lang="en-GB" sz="2400" b="1" dirty="0"/>
              <a:t>PE </a:t>
            </a:r>
            <a:r>
              <a:rPr lang="en-GB" sz="2400" b="1" dirty="0" smtClean="0"/>
              <a:t>Kits</a:t>
            </a:r>
            <a:endParaRPr lang="en-GB" sz="2400" dirty="0" smtClean="0"/>
          </a:p>
          <a:p>
            <a:pPr marL="68580" indent="0">
              <a:buNone/>
            </a:pPr>
            <a:r>
              <a:rPr lang="en-GB" dirty="0" smtClean="0"/>
              <a:t>Please ensure that PE kits are in school at all times. Children need a white T-shirt, shorts, jogging bottoms and a sweatshirt for cooler weather. PE kits can be taken home at the end every week to be washed.</a:t>
            </a:r>
          </a:p>
          <a:p>
            <a:pPr marL="68580" indent="0">
              <a:buNone/>
            </a:pPr>
            <a:endParaRPr lang="en-GB" dirty="0" smtClean="0"/>
          </a:p>
          <a:p>
            <a:pPr marL="525780" indent="-457200"/>
            <a:r>
              <a:rPr lang="en-GB" b="1" dirty="0" smtClean="0"/>
              <a:t>Water Bottle ~ Daily</a:t>
            </a:r>
          </a:p>
          <a:p>
            <a:pPr marL="525780" indent="-457200"/>
            <a:r>
              <a:rPr lang="en-GB" b="1" dirty="0" smtClean="0"/>
              <a:t>Reading Diary ~ Daily</a:t>
            </a:r>
          </a:p>
          <a:p>
            <a:pPr marL="525780" indent="-457200"/>
            <a:r>
              <a:rPr lang="en-GB" b="1" dirty="0" smtClean="0"/>
              <a:t>KS2 Snacks- 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Homework: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1 x </a:t>
            </a:r>
            <a:r>
              <a:rPr lang="en-GB" dirty="0" smtClean="0"/>
              <a:t>Math Homework- 15 minutes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/>
              <a:t>1 x English Homework- 15 minutes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err="1" smtClean="0"/>
              <a:t>TTRockstars</a:t>
            </a:r>
            <a:r>
              <a:rPr lang="en-GB" dirty="0" smtClean="0"/>
              <a:t> </a:t>
            </a:r>
            <a:r>
              <a:rPr lang="en-GB" dirty="0"/>
              <a:t>~ 10 minutes daily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Daily reading up to 15 minutes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Weekly spellings to </a:t>
            </a:r>
            <a:r>
              <a:rPr lang="en-GB" dirty="0" smtClean="0"/>
              <a:t>learn ~ Tested on a Friday</a:t>
            </a:r>
            <a:endParaRPr lang="en-GB" dirty="0">
              <a:ea typeface="Calibri"/>
              <a:cs typeface="Times New Roman"/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60" y="4077072"/>
            <a:ext cx="381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Regular reading for pleasure is key – independent and to an adult if possible!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Read whatever captures them</a:t>
            </a:r>
          </a:p>
          <a:p>
            <a:r>
              <a:rPr lang="en-GB" sz="2800" dirty="0" smtClean="0"/>
              <a:t>Read a mix of fiction/non-fiction if possible</a:t>
            </a:r>
          </a:p>
          <a:p>
            <a:r>
              <a:rPr lang="en-GB" sz="2800" dirty="0" smtClean="0"/>
              <a:t>Read to them too</a:t>
            </a:r>
          </a:p>
          <a:p>
            <a:r>
              <a:rPr lang="en-GB" sz="2800" dirty="0" smtClean="0"/>
              <a:t>Record in planner</a:t>
            </a:r>
          </a:p>
          <a:p>
            <a:r>
              <a:rPr lang="en-GB" sz="2800" dirty="0" smtClean="0"/>
              <a:t>Read 5 x a week at least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WHOLE CLASS READING </a:t>
            </a:r>
            <a:r>
              <a:rPr lang="en-GB" sz="2800" dirty="0" smtClean="0"/>
              <a:t>based on class novel and reading comprehension work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New School Planners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Messages to school</a:t>
            </a:r>
          </a:p>
          <a:p>
            <a:r>
              <a:rPr lang="en-GB" dirty="0" smtClean="0"/>
              <a:t>Messages from school</a:t>
            </a:r>
          </a:p>
          <a:p>
            <a:r>
              <a:rPr lang="en-GB" dirty="0" smtClean="0"/>
              <a:t>Reminders of school events</a:t>
            </a:r>
          </a:p>
          <a:p>
            <a:r>
              <a:rPr lang="en-GB" dirty="0" smtClean="0"/>
              <a:t>Reminders of things to bring into school</a:t>
            </a:r>
          </a:p>
          <a:p>
            <a:r>
              <a:rPr lang="en-GB" dirty="0" smtClean="0"/>
              <a:t>General use by children for their personal events</a:t>
            </a:r>
          </a:p>
          <a:p>
            <a:r>
              <a:rPr lang="en-GB" dirty="0" smtClean="0"/>
              <a:t>Spellings</a:t>
            </a:r>
          </a:p>
          <a:p>
            <a:r>
              <a:rPr lang="en-GB" dirty="0" smtClean="0"/>
              <a:t>Reading Record</a:t>
            </a:r>
          </a:p>
          <a:p>
            <a:r>
              <a:rPr lang="en-GB" dirty="0" smtClean="0"/>
              <a:t>Passwords and usernames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1675</TotalTime>
  <Words>288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Clarity</vt:lpstr>
      <vt:lpstr>Meet the TeacherS</vt:lpstr>
      <vt:lpstr>Expectations in Year 3:</vt:lpstr>
      <vt:lpstr>Our Learning to Serve promises</vt:lpstr>
      <vt:lpstr>Timetable: Busy, busy, busy </vt:lpstr>
      <vt:lpstr>Other teacher lead activities:</vt:lpstr>
      <vt:lpstr>Equipment:</vt:lpstr>
      <vt:lpstr>Weekly Homework:</vt:lpstr>
      <vt:lpstr>Reading:</vt:lpstr>
      <vt:lpstr>New School Planners</vt:lpstr>
      <vt:lpstr>Contact with Class Teachers:</vt:lpstr>
      <vt:lpstr>Curriculum Map Advent Term</vt:lpstr>
      <vt:lpstr>Twitter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Laura Bates</cp:lastModifiedBy>
  <cp:revision>102</cp:revision>
  <dcterms:created xsi:type="dcterms:W3CDTF">2012-09-05T19:08:48Z</dcterms:created>
  <dcterms:modified xsi:type="dcterms:W3CDTF">2022-09-23T07:25:16Z</dcterms:modified>
</cp:coreProperties>
</file>