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74" r:id="rId4"/>
    <p:sldId id="272" r:id="rId5"/>
    <p:sldId id="275" r:id="rId6"/>
    <p:sldId id="276" r:id="rId7"/>
    <p:sldId id="263" r:id="rId8"/>
    <p:sldId id="277" r:id="rId9"/>
    <p:sldId id="259" r:id="rId10"/>
    <p:sldId id="278" r:id="rId11"/>
    <p:sldId id="258" r:id="rId12"/>
    <p:sldId id="279" r:id="rId13"/>
    <p:sldId id="271" r:id="rId14"/>
    <p:sldId id="261" r:id="rId15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F679B-3CDF-4B18-B652-3DFF20EDB1C9}" type="datetimeFigureOut">
              <a:rPr lang="en-GB" smtClean="0"/>
              <a:pPr/>
              <a:t>09/09/2022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BEF4A-42D9-4D85-83A4-79A4CB538683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F679B-3CDF-4B18-B652-3DFF20EDB1C9}" type="datetimeFigureOut">
              <a:rPr lang="en-GB" smtClean="0"/>
              <a:pPr/>
              <a:t>09/09/2022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BEF4A-42D9-4D85-83A4-79A4CB53868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F679B-3CDF-4B18-B652-3DFF20EDB1C9}" type="datetimeFigureOut">
              <a:rPr lang="en-GB" smtClean="0"/>
              <a:pPr/>
              <a:t>09/09/2022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BEF4A-42D9-4D85-83A4-79A4CB53868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F679B-3CDF-4B18-B652-3DFF20EDB1C9}" type="datetimeFigureOut">
              <a:rPr lang="en-GB" smtClean="0"/>
              <a:pPr/>
              <a:t>09/09/2022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BEF4A-42D9-4D85-83A4-79A4CB53868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F679B-3CDF-4B18-B652-3DFF20EDB1C9}" type="datetimeFigureOut">
              <a:rPr lang="en-GB" smtClean="0"/>
              <a:pPr/>
              <a:t>09/09/2022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BEF4A-42D9-4D85-83A4-79A4CB538683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F679B-3CDF-4B18-B652-3DFF20EDB1C9}" type="datetimeFigureOut">
              <a:rPr lang="en-GB" smtClean="0"/>
              <a:pPr/>
              <a:t>09/09/2022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BEF4A-42D9-4D85-83A4-79A4CB53868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F679B-3CDF-4B18-B652-3DFF20EDB1C9}" type="datetimeFigureOut">
              <a:rPr lang="en-GB" smtClean="0"/>
              <a:pPr/>
              <a:t>09/09/2022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BEF4A-42D9-4D85-83A4-79A4CB538683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F679B-3CDF-4B18-B652-3DFF20EDB1C9}" type="datetimeFigureOut">
              <a:rPr lang="en-GB" smtClean="0"/>
              <a:pPr/>
              <a:t>09/09/2022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BEF4A-42D9-4D85-83A4-79A4CB53868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F679B-3CDF-4B18-B652-3DFF20EDB1C9}" type="datetimeFigureOut">
              <a:rPr lang="en-GB" smtClean="0"/>
              <a:pPr/>
              <a:t>09/09/2022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BEF4A-42D9-4D85-83A4-79A4CB53868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F679B-3CDF-4B18-B652-3DFF20EDB1C9}" type="datetimeFigureOut">
              <a:rPr lang="en-GB" smtClean="0"/>
              <a:pPr/>
              <a:t>09/09/2022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BEF4A-42D9-4D85-83A4-79A4CB538683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F679B-3CDF-4B18-B652-3DFF20EDB1C9}" type="datetimeFigureOut">
              <a:rPr lang="en-GB" smtClean="0"/>
              <a:pPr/>
              <a:t>09/09/2022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BEF4A-42D9-4D85-83A4-79A4CB53868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4D7F679B-3CDF-4B18-B652-3DFF20EDB1C9}" type="datetimeFigureOut">
              <a:rPr lang="en-GB" smtClean="0"/>
              <a:pPr/>
              <a:t>09/09/2022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DFBBEF4A-42D9-4D85-83A4-79A4CB538683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f.moore\Desktop\tenor%20(1).gif" TargetMode="External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mailto:admin@st-augustines.nottingham.sch.uk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f.moore\Desktop\610b363f37c2cdd39f72df5dd0d9e2e2.gif" TargetMode="External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f.moore\Desktop\5DM.gif" TargetMode="External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877" y="1988840"/>
            <a:ext cx="7772400" cy="1470025"/>
          </a:xfrm>
        </p:spPr>
        <p:txBody>
          <a:bodyPr/>
          <a:lstStyle/>
          <a:p>
            <a:r>
              <a:rPr lang="en-GB" dirty="0" smtClean="0"/>
              <a:t>Meet </a:t>
            </a:r>
            <a:r>
              <a:rPr lang="en-GB" dirty="0" smtClean="0">
                <a:effectLst>
                  <a:reflection blurRad="12700" endPos="0" dir="5400000" sy="-100000" algn="bl" rotWithShape="0"/>
                </a:effectLst>
              </a:rPr>
              <a:t>the</a:t>
            </a:r>
            <a:r>
              <a:rPr lang="en-GB" dirty="0" smtClean="0"/>
              <a:t> Teacher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8263" y="3573016"/>
            <a:ext cx="8077200" cy="1499616"/>
          </a:xfrm>
        </p:spPr>
        <p:txBody>
          <a:bodyPr>
            <a:noAutofit/>
          </a:bodyPr>
          <a:lstStyle/>
          <a:p>
            <a:r>
              <a:rPr lang="en-GB" sz="4400" dirty="0" smtClean="0"/>
              <a:t>SEPTEMBER 2022</a:t>
            </a:r>
          </a:p>
          <a:p>
            <a:r>
              <a:rPr lang="en-GB" sz="4400" dirty="0" smtClean="0"/>
              <a:t>Y1</a:t>
            </a:r>
            <a:endParaRPr lang="en-GB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2160" y="3789040"/>
            <a:ext cx="2951226" cy="2910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80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435280" cy="990600"/>
          </a:xfrm>
        </p:spPr>
        <p:txBody>
          <a:bodyPr>
            <a:normAutofit/>
          </a:bodyPr>
          <a:lstStyle/>
          <a:p>
            <a:r>
              <a:rPr lang="en-GB" dirty="0" smtClean="0"/>
              <a:t>New School Reading Diary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Messages to school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Reading Record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Passwords and usernames (</a:t>
            </a:r>
            <a:r>
              <a:rPr lang="en-GB" dirty="0" err="1" smtClean="0"/>
              <a:t>Numbots</a:t>
            </a:r>
            <a:r>
              <a:rPr lang="en-GB" dirty="0" smtClean="0"/>
              <a:t> and </a:t>
            </a:r>
            <a:r>
              <a:rPr lang="en-GB" dirty="0" err="1" smtClean="0"/>
              <a:t>TTrockstars</a:t>
            </a:r>
            <a:r>
              <a:rPr lang="en-GB" dirty="0" smtClean="0"/>
              <a:t>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8478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Equipment: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11480" lvl="2" indent="-342900">
              <a:buSzPct val="85000"/>
            </a:pPr>
            <a:r>
              <a:rPr lang="en-GB" sz="2400" b="1" dirty="0"/>
              <a:t>PE </a:t>
            </a:r>
            <a:r>
              <a:rPr lang="en-GB" sz="2400" b="1" dirty="0" smtClean="0"/>
              <a:t>Kits</a:t>
            </a:r>
            <a:endParaRPr lang="en-GB" sz="2400" dirty="0" smtClean="0"/>
          </a:p>
          <a:p>
            <a:pPr marL="68580" indent="0">
              <a:buNone/>
            </a:pPr>
            <a:r>
              <a:rPr lang="en-GB" dirty="0" smtClean="0"/>
              <a:t>Please ensure that PE kits are in school at all times. Children need a white T-shirt, shorts, jogging bottoms and a sweatshirt for cooler weather. A carrier bag for muddy trainers is useful. We will send PE kits home at the end every week to be washed.</a:t>
            </a:r>
          </a:p>
          <a:p>
            <a:pPr marL="68580" indent="0" algn="ctr">
              <a:buNone/>
            </a:pPr>
            <a:r>
              <a:rPr lang="en-GB" b="1" dirty="0" smtClean="0">
                <a:solidFill>
                  <a:srgbClr val="FF0000"/>
                </a:solidFill>
              </a:rPr>
              <a:t>PE Tuesday and Wednesday</a:t>
            </a:r>
          </a:p>
          <a:p>
            <a:pPr marL="68580" indent="0">
              <a:buNone/>
            </a:pPr>
            <a:endParaRPr lang="en-GB" dirty="0" smtClean="0"/>
          </a:p>
          <a:p>
            <a:pPr marL="525780" indent="-457200"/>
            <a:r>
              <a:rPr lang="en-GB" b="1" dirty="0" smtClean="0"/>
              <a:t>Water Bottle ~ Daily</a:t>
            </a:r>
          </a:p>
          <a:p>
            <a:pPr marL="525780" indent="-457200"/>
            <a:r>
              <a:rPr lang="en-GB" b="1" dirty="0" smtClean="0"/>
              <a:t>Reading Diary ~ Daily</a:t>
            </a:r>
          </a:p>
          <a:p>
            <a:pPr marL="525780" indent="-457200"/>
            <a:r>
              <a:rPr lang="en-GB" b="1" dirty="0" smtClean="0"/>
              <a:t>Bag</a:t>
            </a:r>
          </a:p>
          <a:p>
            <a:pPr marL="68580" indent="0">
              <a:buNone/>
            </a:pPr>
            <a:endParaRPr lang="en-GB" b="1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4869160"/>
            <a:ext cx="1651645" cy="1651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636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Contact with Class Teachers: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00200"/>
            <a:ext cx="8608700" cy="499715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GB" sz="2800" dirty="0" smtClean="0"/>
              <a:t>I’m here most day 7-5. Contact me with any worries. I’m not as scary as I look.</a:t>
            </a:r>
          </a:p>
          <a:p>
            <a:pPr marL="0" indent="0" algn="just">
              <a:buNone/>
            </a:pPr>
            <a:endParaRPr lang="en-GB" sz="2800" dirty="0"/>
          </a:p>
          <a:p>
            <a:pPr marL="0" indent="0" algn="just">
              <a:buNone/>
            </a:pPr>
            <a:r>
              <a:rPr lang="en-GB" sz="2800" dirty="0" smtClean="0"/>
              <a:t>Contact:</a:t>
            </a:r>
          </a:p>
          <a:p>
            <a:pPr marL="0" indent="0" algn="just">
              <a:buNone/>
            </a:pPr>
            <a:endParaRPr lang="en-GB" sz="2800" dirty="0"/>
          </a:p>
          <a:p>
            <a:pPr algn="just">
              <a:buFontTx/>
              <a:buChar char="-"/>
            </a:pPr>
            <a:r>
              <a:rPr lang="en-GB" sz="2800" dirty="0" smtClean="0"/>
              <a:t>Note in reading diary</a:t>
            </a:r>
          </a:p>
          <a:p>
            <a:pPr algn="just">
              <a:buFontTx/>
              <a:buChar char="-"/>
            </a:pPr>
            <a:r>
              <a:rPr lang="en-GB" sz="2800" dirty="0"/>
              <a:t> </a:t>
            </a:r>
            <a:r>
              <a:rPr lang="en-GB" sz="2800" dirty="0" smtClean="0"/>
              <a:t>Ask at the door</a:t>
            </a:r>
          </a:p>
          <a:p>
            <a:pPr algn="just">
              <a:buFontTx/>
              <a:buChar char="-"/>
            </a:pPr>
            <a:r>
              <a:rPr lang="en-GB" sz="2800" dirty="0" smtClean="0"/>
              <a:t>Email: </a:t>
            </a:r>
            <a:r>
              <a:rPr lang="en-GB" sz="2800" dirty="0" smtClean="0">
                <a:hlinkClick r:id="rId2"/>
              </a:rPr>
              <a:t>admin@st-augustines.nottingham.sch.uk</a:t>
            </a:r>
            <a:r>
              <a:rPr lang="en-GB" sz="2800" dirty="0" smtClean="0"/>
              <a:t> and put Miss </a:t>
            </a:r>
            <a:r>
              <a:rPr lang="en-GB" sz="2800" dirty="0" err="1" smtClean="0"/>
              <a:t>Littlewood</a:t>
            </a:r>
            <a:r>
              <a:rPr lang="en-GB" sz="2800" dirty="0" smtClean="0"/>
              <a:t>/Miss Doherty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957227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Twitter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29740" y="1700808"/>
            <a:ext cx="8229600" cy="46256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 smtClean="0"/>
              <a:t>Remember to follow our Twitter page to keep you up to date with our class activities. </a:t>
            </a:r>
            <a:endParaRPr lang="en-GB" dirty="0"/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r>
              <a:rPr lang="en-GB" sz="2400" dirty="0" smtClean="0"/>
              <a:t>Please follow our class Twitter Handle @staugustinesNG3</a:t>
            </a:r>
          </a:p>
          <a:p>
            <a:pPr marL="0" indent="0">
              <a:buNone/>
            </a:pPr>
            <a:endParaRPr lang="en-GB" sz="2400" dirty="0"/>
          </a:p>
          <a:p>
            <a:pPr marL="0" lvl="0" indent="0" fontAlgn="base">
              <a:buNone/>
            </a:pPr>
            <a:endParaRPr lang="en-GB" b="1" dirty="0" smtClean="0"/>
          </a:p>
          <a:p>
            <a:pPr marL="0" lvl="0" indent="0" fontAlgn="base">
              <a:buNone/>
            </a:pPr>
            <a:endParaRPr lang="en-GB" b="1" dirty="0"/>
          </a:p>
          <a:p>
            <a:pPr marL="0" lvl="0" indent="0" fontAlgn="base">
              <a:buNone/>
            </a:pPr>
            <a:endParaRPr lang="en-GB" b="1" dirty="0" smtClean="0"/>
          </a:p>
          <a:p>
            <a:pPr marL="0" lvl="0" indent="0" fontAlgn="base">
              <a:buNone/>
            </a:pPr>
            <a:r>
              <a:rPr lang="en-GB" i="1" dirty="0" smtClean="0"/>
              <a:t>Please be reassured that all Tweets will be inline with the school Twitter policy and GDPR requirements.</a:t>
            </a:r>
            <a:endParaRPr lang="en-GB" i="1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6" name="AutoShape 2" descr="Image result for twit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356992"/>
            <a:ext cx="1573481" cy="1573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4340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Questions?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060848"/>
            <a:ext cx="4351626" cy="3256875"/>
          </a:xfrm>
        </p:spPr>
      </p:pic>
    </p:spTree>
    <p:extLst>
      <p:ext uri="{BB962C8B-B14F-4D97-AF65-F5344CB8AC3E}">
        <p14:creationId xmlns:p14="http://schemas.microsoft.com/office/powerpoint/2010/main" val="1898304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308" y="319489"/>
            <a:ext cx="8229600" cy="990600"/>
          </a:xfrm>
        </p:spPr>
        <p:txBody>
          <a:bodyPr/>
          <a:lstStyle/>
          <a:p>
            <a:pPr algn="ctr"/>
            <a:r>
              <a:rPr lang="en-GB" dirty="0" smtClean="0"/>
              <a:t>Year 1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08104" y="1310089"/>
            <a:ext cx="1728192" cy="17415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1428709"/>
            <a:ext cx="1956489" cy="17238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5736" y="4059159"/>
            <a:ext cx="1800200" cy="175090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3245487"/>
            <a:ext cx="38689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Miss Doherty</a:t>
            </a:r>
          </a:p>
          <a:p>
            <a:pPr algn="ctr"/>
            <a:r>
              <a:rPr lang="en-GB" dirty="0" smtClean="0"/>
              <a:t>Mon, Tues, Weds</a:t>
            </a:r>
          </a:p>
          <a:p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4326108" y="308167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dirty="0" smtClean="0"/>
              <a:t>Miss </a:t>
            </a:r>
            <a:r>
              <a:rPr lang="en-GB" dirty="0" err="1" smtClean="0"/>
              <a:t>Littlewood</a:t>
            </a:r>
            <a:endParaRPr lang="en-GB" dirty="0"/>
          </a:p>
          <a:p>
            <a:pPr algn="ctr"/>
            <a:r>
              <a:rPr lang="en-GB" dirty="0" smtClean="0"/>
              <a:t>Weds, Thurs, Fri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962084" y="590989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dirty="0" smtClean="0"/>
              <a:t>Mrs Austin</a:t>
            </a:r>
            <a:endParaRPr lang="en-GB" dirty="0"/>
          </a:p>
          <a:p>
            <a:pPr algn="ctr"/>
            <a:r>
              <a:rPr lang="en-GB" dirty="0" smtClean="0"/>
              <a:t>Mon am, Tues am, Weds am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4658617" y="521364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dirty="0" smtClean="0"/>
              <a:t>Miss Hunter</a:t>
            </a:r>
            <a:endParaRPr lang="en-GB" dirty="0"/>
          </a:p>
          <a:p>
            <a:pPr algn="ctr"/>
            <a:r>
              <a:rPr lang="en-GB" dirty="0" smtClean="0"/>
              <a:t>Thurs &amp; Fri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6445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Expectations in Year 1: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400" dirty="0" smtClean="0"/>
              <a:t>Quality of work</a:t>
            </a:r>
          </a:p>
          <a:p>
            <a:r>
              <a:rPr lang="en-GB" sz="4400" dirty="0" smtClean="0"/>
              <a:t>Quality of character</a:t>
            </a:r>
          </a:p>
          <a:p>
            <a:r>
              <a:rPr lang="en-GB" sz="4400" dirty="0" smtClean="0"/>
              <a:t>Good learning habits</a:t>
            </a:r>
          </a:p>
          <a:p>
            <a:r>
              <a:rPr lang="en-GB" sz="4400" dirty="0" smtClean="0"/>
              <a:t>Motivation</a:t>
            </a:r>
          </a:p>
          <a:p>
            <a:pPr marL="118872" indent="0">
              <a:buNone/>
            </a:pPr>
            <a:endParaRPr lang="en-GB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2424" y="3861048"/>
            <a:ext cx="2996952" cy="299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861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Timetable: Busy, busy, busy </a:t>
            </a:r>
            <a:r>
              <a:rPr lang="en-GB" dirty="0" smtClean="0">
                <a:sym typeface="Wingdings" panose="05000000000000000000" pitchFamily="2" charset="2"/>
              </a:rPr>
              <a:t>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64" y="1509712"/>
            <a:ext cx="8525336" cy="4593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959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Curriculum Map </a:t>
            </a:r>
            <a:r>
              <a:rPr lang="en-GB" smtClean="0"/>
              <a:t>Advent Term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1242" y="1600200"/>
            <a:ext cx="6921515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7700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692696"/>
            <a:ext cx="1666875" cy="1371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Phonics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sz="2800" dirty="0" smtClean="0"/>
              <a:t>New scheme</a:t>
            </a:r>
          </a:p>
          <a:p>
            <a:r>
              <a:rPr lang="en-GB" sz="2800" dirty="0" smtClean="0"/>
              <a:t>At the moment getting the children to be able to read is the </a:t>
            </a:r>
            <a:r>
              <a:rPr lang="en-GB" sz="2800" b="1" dirty="0" smtClean="0"/>
              <a:t>most important fundamental skill </a:t>
            </a:r>
            <a:r>
              <a:rPr lang="en-GB" sz="2800" dirty="0" smtClean="0"/>
              <a:t>as it opens up a new world for them.</a:t>
            </a:r>
          </a:p>
          <a:p>
            <a:r>
              <a:rPr lang="en-GB" sz="2800" dirty="0" smtClean="0"/>
              <a:t>June 2023 Government Phonic Screening Test 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/>
              <a:t>https://www.littlewandlelettersandsounds.org.uk/resources/for-parents/</a:t>
            </a:r>
          </a:p>
        </p:txBody>
      </p:sp>
    </p:spTree>
    <p:extLst>
      <p:ext uri="{BB962C8B-B14F-4D97-AF65-F5344CB8AC3E}">
        <p14:creationId xmlns:p14="http://schemas.microsoft.com/office/powerpoint/2010/main" val="40678892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83568" y="980728"/>
            <a:ext cx="7056784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/>
              <a:t>New Reading books</a:t>
            </a:r>
          </a:p>
          <a:p>
            <a:r>
              <a:rPr lang="en-GB" sz="2800" dirty="0"/>
              <a:t>Each book will be kept for a minimum of 1 week.</a:t>
            </a:r>
          </a:p>
          <a:p>
            <a:endParaRPr lang="en-GB" sz="2800" dirty="0"/>
          </a:p>
          <a:p>
            <a:r>
              <a:rPr lang="en-GB" sz="2800" dirty="0"/>
              <a:t>Repeated practice to develop fluency.</a:t>
            </a:r>
          </a:p>
          <a:p>
            <a:endParaRPr lang="en-GB" sz="2800" dirty="0"/>
          </a:p>
          <a:p>
            <a:r>
              <a:rPr lang="en-GB" sz="2800" dirty="0"/>
              <a:t>Words and sounds inside the front cover to practice reading (and spelling).</a:t>
            </a:r>
          </a:p>
          <a:p>
            <a:endParaRPr lang="en-GB" sz="2800" dirty="0"/>
          </a:p>
          <a:p>
            <a:r>
              <a:rPr lang="en-GB" sz="2800" dirty="0"/>
              <a:t>Develop fluency so they can read with intonation.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Reading: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 smtClean="0"/>
              <a:t>Also;</a:t>
            </a:r>
          </a:p>
          <a:p>
            <a:r>
              <a:rPr lang="en-GB" sz="2800" dirty="0" smtClean="0"/>
              <a:t>Read whatever captures them</a:t>
            </a:r>
          </a:p>
          <a:p>
            <a:r>
              <a:rPr lang="en-GB" sz="2800" dirty="0" smtClean="0"/>
              <a:t>Read a mix of fiction/non-fiction if possible</a:t>
            </a:r>
          </a:p>
          <a:p>
            <a:r>
              <a:rPr lang="en-GB" sz="2800" dirty="0" smtClean="0"/>
              <a:t>Read to them too</a:t>
            </a:r>
          </a:p>
          <a:p>
            <a:r>
              <a:rPr lang="en-GB" sz="2800" dirty="0" smtClean="0"/>
              <a:t>Record in </a:t>
            </a:r>
            <a:r>
              <a:rPr lang="en-GB" sz="2800" b="1" dirty="0" smtClean="0"/>
              <a:t>reading diary</a:t>
            </a:r>
          </a:p>
          <a:p>
            <a:endParaRPr lang="en-GB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145169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Weekly Homework: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15000"/>
              </a:lnSpc>
            </a:pPr>
            <a:r>
              <a:rPr lang="en-GB" i="1" dirty="0" smtClean="0"/>
              <a:t> </a:t>
            </a:r>
            <a:r>
              <a:rPr lang="en-GB" i="1" dirty="0" err="1" smtClean="0"/>
              <a:t>Numbots</a:t>
            </a:r>
            <a:r>
              <a:rPr lang="en-GB" i="1" dirty="0" smtClean="0"/>
              <a:t> – 5 </a:t>
            </a:r>
            <a:r>
              <a:rPr lang="en-GB" i="1" dirty="0" err="1" smtClean="0"/>
              <a:t>mins</a:t>
            </a:r>
            <a:endParaRPr lang="en-GB" dirty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pPr marL="68580" indent="0">
              <a:buNone/>
            </a:pPr>
            <a:r>
              <a:rPr lang="en-GB" dirty="0" smtClean="0"/>
              <a:t>Spellings sent home on a Monday and a quiz on Friday</a:t>
            </a:r>
          </a:p>
          <a:p>
            <a:pPr marL="68580" indent="0">
              <a:buNone/>
            </a:pPr>
            <a:endParaRPr lang="en-GB" dirty="0" smtClean="0"/>
          </a:p>
          <a:p>
            <a:pPr marL="68580" indent="0" algn="ctr">
              <a:buNone/>
            </a:pPr>
            <a:r>
              <a:rPr lang="en-GB" sz="4000" dirty="0" smtClean="0"/>
              <a:t>READ!</a:t>
            </a:r>
            <a:endParaRPr lang="en-GB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2348880"/>
            <a:ext cx="2733675" cy="13239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4048" y="2310780"/>
            <a:ext cx="2781300" cy="136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165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561</TotalTime>
  <Words>369</Words>
  <Application>Microsoft Office PowerPoint</Application>
  <PresentationFormat>On-screen Show (4:3)</PresentationFormat>
  <Paragraphs>81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Wingdings</vt:lpstr>
      <vt:lpstr>Clarity</vt:lpstr>
      <vt:lpstr>Meet the Teacher</vt:lpstr>
      <vt:lpstr>Year 1</vt:lpstr>
      <vt:lpstr>Expectations in Year 1:</vt:lpstr>
      <vt:lpstr>Timetable: Busy, busy, busy </vt:lpstr>
      <vt:lpstr>Curriculum Map Advent Term</vt:lpstr>
      <vt:lpstr>Phonics</vt:lpstr>
      <vt:lpstr>PowerPoint Presentation</vt:lpstr>
      <vt:lpstr>Reading:</vt:lpstr>
      <vt:lpstr>Weekly Homework:</vt:lpstr>
      <vt:lpstr>New School Reading Diary</vt:lpstr>
      <vt:lpstr>Equipment:</vt:lpstr>
      <vt:lpstr>Contact with Class Teachers:</vt:lpstr>
      <vt:lpstr>Twitter</vt:lpstr>
      <vt:lpstr>Questions?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Meet the Teacher</dc:title>
  <dc:creator>DGH</dc:creator>
  <cp:lastModifiedBy>Teachers</cp:lastModifiedBy>
  <cp:revision>108</cp:revision>
  <dcterms:created xsi:type="dcterms:W3CDTF">2012-09-05T19:08:48Z</dcterms:created>
  <dcterms:modified xsi:type="dcterms:W3CDTF">2022-09-09T06:35:42Z</dcterms:modified>
</cp:coreProperties>
</file>