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4" r:id="rId4"/>
    <p:sldId id="272" r:id="rId5"/>
    <p:sldId id="263" r:id="rId6"/>
    <p:sldId id="258" r:id="rId7"/>
    <p:sldId id="259" r:id="rId8"/>
    <p:sldId id="269" r:id="rId9"/>
    <p:sldId id="268" r:id="rId10"/>
    <p:sldId id="265" r:id="rId11"/>
    <p:sldId id="270" r:id="rId12"/>
    <p:sldId id="275" r:id="rId13"/>
    <p:sldId id="271" r:id="rId14"/>
    <p:sldId id="261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23/09/2022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23/09/2022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23/09/2022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23/09/2022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D7F679B-3CDF-4B18-B652-3DFF20EDB1C9}" type="datetimeFigureOut">
              <a:rPr lang="en-GB" smtClean="0"/>
              <a:pPr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upna.pankhania@st-augstines.Nottingham.sch.uk" TargetMode="External"/><Relationship Id="rId2" Type="http://schemas.openxmlformats.org/officeDocument/2006/relationships/hyperlink" Target="mailto:Natasha.knight@st-augustines.Nottingham.sch.u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.moore\Desktop\610b363f37c2cdd39f72df5dd0d9e2e2.gif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.moore\Desktop\5DM.gif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.moore\Desktop\tenor%20(1).gif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.moore\Desktop\HandmadeGrayBear-small.gif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877" y="1988840"/>
            <a:ext cx="7772400" cy="1470025"/>
          </a:xfrm>
        </p:spPr>
        <p:txBody>
          <a:bodyPr/>
          <a:lstStyle/>
          <a:p>
            <a:r>
              <a:rPr lang="en-GB" dirty="0" smtClean="0"/>
              <a:t>Meet </a:t>
            </a:r>
            <a:r>
              <a:rPr lang="en-GB" dirty="0" smtClean="0">
                <a:effectLst>
                  <a:reflection blurRad="12700" endPos="0" dir="5400000" sy="-100000" algn="bl" rotWithShape="0"/>
                </a:effectLst>
              </a:rPr>
              <a:t>the</a:t>
            </a:r>
            <a:r>
              <a:rPr lang="en-GB" dirty="0" smtClean="0"/>
              <a:t> Teacher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263" y="3573016"/>
            <a:ext cx="8077200" cy="1499616"/>
          </a:xfrm>
        </p:spPr>
        <p:txBody>
          <a:bodyPr>
            <a:noAutofit/>
          </a:bodyPr>
          <a:lstStyle/>
          <a:p>
            <a:r>
              <a:rPr lang="en-GB" sz="4400" dirty="0" smtClean="0"/>
              <a:t>SEPTEMBER 2022</a:t>
            </a:r>
          </a:p>
          <a:p>
            <a:r>
              <a:rPr lang="en-GB" sz="4400" dirty="0" smtClean="0"/>
              <a:t>F2 - Reception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789040"/>
            <a:ext cx="2951226" cy="29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35280" cy="990600"/>
          </a:xfrm>
        </p:spPr>
        <p:txBody>
          <a:bodyPr>
            <a:normAutofit/>
          </a:bodyPr>
          <a:lstStyle/>
          <a:p>
            <a:r>
              <a:rPr lang="en-GB" dirty="0" smtClean="0"/>
              <a:t>New School Planners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Messages to school</a:t>
            </a:r>
          </a:p>
          <a:p>
            <a:r>
              <a:rPr lang="en-GB" dirty="0" smtClean="0"/>
              <a:t>Messages from school</a:t>
            </a:r>
          </a:p>
          <a:p>
            <a:r>
              <a:rPr lang="en-GB" dirty="0" smtClean="0"/>
              <a:t>Reminders of school events</a:t>
            </a:r>
          </a:p>
          <a:p>
            <a:r>
              <a:rPr lang="en-GB" dirty="0" smtClean="0"/>
              <a:t>Reminders of things to bring into school</a:t>
            </a:r>
          </a:p>
          <a:p>
            <a:r>
              <a:rPr lang="en-GB" dirty="0" smtClean="0"/>
              <a:t>General use by children for their personal events</a:t>
            </a:r>
          </a:p>
          <a:p>
            <a:r>
              <a:rPr lang="en-GB" dirty="0" smtClean="0"/>
              <a:t>Reading Record</a:t>
            </a:r>
          </a:p>
          <a:p>
            <a:r>
              <a:rPr lang="en-GB" dirty="0" smtClean="0"/>
              <a:t>Passwords and usernames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with Class Teachers: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08700" cy="4997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800" dirty="0" smtClean="0"/>
              <a:t>Email address:</a:t>
            </a:r>
          </a:p>
          <a:p>
            <a:pPr marL="0" indent="0" algn="just">
              <a:buNone/>
            </a:pPr>
            <a:endParaRPr lang="en-GB" sz="2800" dirty="0"/>
          </a:p>
          <a:p>
            <a:pPr marL="0" indent="0" algn="just">
              <a:buNone/>
            </a:pPr>
            <a:r>
              <a:rPr lang="en-GB" sz="2800" dirty="0" smtClean="0">
                <a:hlinkClick r:id="rId2"/>
              </a:rPr>
              <a:t>Natasha.knight@st-augustines.Nottingham.sch.uk</a:t>
            </a:r>
            <a:endParaRPr lang="en-GB" sz="2800" dirty="0" smtClean="0"/>
          </a:p>
          <a:p>
            <a:pPr marL="0" indent="0" algn="just">
              <a:buNone/>
            </a:pPr>
            <a:endParaRPr lang="en-GB" sz="2800" dirty="0"/>
          </a:p>
          <a:p>
            <a:pPr marL="0" indent="0" algn="just">
              <a:buNone/>
            </a:pPr>
            <a:r>
              <a:rPr lang="en-GB" sz="2800" dirty="0" smtClean="0">
                <a:hlinkClick r:id="rId3"/>
              </a:rPr>
              <a:t>Supna.pankhania@st-augstines.Nottingham.sch.uk</a:t>
            </a:r>
            <a:endParaRPr lang="en-GB" sz="2800" dirty="0" smtClean="0"/>
          </a:p>
          <a:p>
            <a:pPr marL="0" indent="0" algn="just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962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Curriculum Map </a:t>
            </a:r>
            <a:r>
              <a:rPr lang="en-GB" smtClean="0"/>
              <a:t>Advent Term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30" y="487425"/>
            <a:ext cx="8314140" cy="5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70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Twitter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9740" y="1700808"/>
            <a:ext cx="8229600" cy="4625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Remember to follow our Twitter page to keep you up to date with our class activities. </a:t>
            </a:r>
            <a:endParaRPr lang="en-GB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Please follow our class Twitter Handle @staugustinesNG3</a:t>
            </a:r>
          </a:p>
          <a:p>
            <a:pPr marL="0" indent="0">
              <a:buNone/>
            </a:pPr>
            <a:endParaRPr lang="en-GB" sz="2400" dirty="0"/>
          </a:p>
          <a:p>
            <a:pPr marL="0" lvl="0" indent="0" fontAlgn="base">
              <a:buNone/>
            </a:pPr>
            <a:endParaRPr lang="en-GB" b="1" dirty="0" smtClean="0"/>
          </a:p>
          <a:p>
            <a:pPr marL="0" lvl="0" indent="0" fontAlgn="base">
              <a:buNone/>
            </a:pPr>
            <a:endParaRPr lang="en-GB" b="1" dirty="0"/>
          </a:p>
          <a:p>
            <a:pPr marL="0" lvl="0" indent="0" fontAlgn="base">
              <a:buNone/>
            </a:pPr>
            <a:endParaRPr lang="en-GB" b="1" dirty="0" smtClean="0"/>
          </a:p>
          <a:p>
            <a:pPr marL="0" lvl="0" indent="0" fontAlgn="base">
              <a:buNone/>
            </a:pPr>
            <a:r>
              <a:rPr lang="en-GB" i="1" dirty="0" smtClean="0"/>
              <a:t>Please be reassured that all Tweets will be inline with the school Twitter policy and GDPR requirements.</a:t>
            </a:r>
            <a:endParaRPr lang="en-GB" i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AutoShape 2" descr="Image result for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1573481" cy="157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34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60848"/>
            <a:ext cx="4351626" cy="3256875"/>
          </a:xfrm>
        </p:spPr>
      </p:pic>
    </p:spTree>
    <p:extLst>
      <p:ext uri="{BB962C8B-B14F-4D97-AF65-F5344CB8AC3E}">
        <p14:creationId xmlns:p14="http://schemas.microsoft.com/office/powerpoint/2010/main" val="189830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243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Our Year F2 / Reception (Foundation Stage Team):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en-GB" sz="4800" dirty="0" smtClean="0"/>
          </a:p>
          <a:p>
            <a:pPr marL="118872" indent="0">
              <a:buNone/>
            </a:pPr>
            <a:endParaRPr lang="en-GB" sz="4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493" y="1600200"/>
            <a:ext cx="5685013" cy="49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Expectations in Year F2: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Quality of work</a:t>
            </a:r>
          </a:p>
          <a:p>
            <a:r>
              <a:rPr lang="en-GB" sz="4400" dirty="0" smtClean="0"/>
              <a:t>Quality of character</a:t>
            </a:r>
          </a:p>
          <a:p>
            <a:r>
              <a:rPr lang="en-GB" sz="4400" dirty="0" smtClean="0"/>
              <a:t>Good learning habits</a:t>
            </a:r>
          </a:p>
          <a:p>
            <a:r>
              <a:rPr lang="en-GB" sz="4400" dirty="0" smtClean="0"/>
              <a:t>Motivation</a:t>
            </a:r>
          </a:p>
          <a:p>
            <a:pPr marL="118872" indent="0">
              <a:buNone/>
            </a:pP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24" y="3861048"/>
            <a:ext cx="299695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Timetable: Busy, busy, busy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12776"/>
            <a:ext cx="8928992" cy="48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</a:t>
            </a:r>
            <a:r>
              <a:rPr lang="en-GB" dirty="0"/>
              <a:t>t</a:t>
            </a:r>
            <a:r>
              <a:rPr lang="en-GB" dirty="0" smtClean="0"/>
              <a:t>eacher lead activities: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00034" y="1857365"/>
            <a:ext cx="81439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PPA: Planning, Preparation and Assessment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PE: Wednesday – Leave in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i="1" dirty="0" smtClean="0"/>
          </a:p>
          <a:p>
            <a:r>
              <a:rPr lang="en-GB" sz="2800" dirty="0"/>
              <a:t> 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r>
              <a:rPr lang="en-GB" sz="2800" dirty="0"/>
              <a:t> </a:t>
            </a:r>
            <a:endParaRPr lang="en-GB" sz="2800" i="1" dirty="0" smtClean="0"/>
          </a:p>
          <a:p>
            <a:r>
              <a:rPr lang="en-GB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11480" lvl="2" indent="-342900">
              <a:buSzPct val="85000"/>
            </a:pPr>
            <a:r>
              <a:rPr lang="en-GB" sz="2400" b="1" dirty="0"/>
              <a:t>PE </a:t>
            </a:r>
            <a:r>
              <a:rPr lang="en-GB" sz="2400" b="1" dirty="0" smtClean="0"/>
              <a:t>Kits</a:t>
            </a:r>
            <a:endParaRPr lang="en-GB" sz="2400" dirty="0" smtClean="0"/>
          </a:p>
          <a:p>
            <a:pPr marL="68580" indent="0">
              <a:buNone/>
            </a:pPr>
            <a:r>
              <a:rPr lang="en-GB" dirty="0" smtClean="0"/>
              <a:t>Please ensure that PE kits are in school at all times. Children need a white T-shirt, shorts, jogging bottoms and a sweatshirt for cooler weather. A carrier bag for muddy trainers is useful. We will send PE kits home at the end every week to be washed.</a:t>
            </a:r>
          </a:p>
          <a:p>
            <a:pPr marL="68580" indent="0">
              <a:buNone/>
            </a:pPr>
            <a:endParaRPr lang="en-GB" dirty="0" smtClean="0"/>
          </a:p>
          <a:p>
            <a:pPr marL="525780" indent="-457200"/>
            <a:r>
              <a:rPr lang="en-GB" b="1" dirty="0" smtClean="0"/>
              <a:t>Water Bottle ~ Daily – Name label</a:t>
            </a:r>
          </a:p>
          <a:p>
            <a:pPr marL="525780" indent="-457200"/>
            <a:r>
              <a:rPr lang="en-GB" b="1" dirty="0" smtClean="0"/>
              <a:t>Lunch Box – Name label</a:t>
            </a:r>
          </a:p>
          <a:p>
            <a:pPr marL="525780" indent="-457200"/>
            <a:r>
              <a:rPr lang="en-GB" b="1" dirty="0" smtClean="0"/>
              <a:t>Jumper / Cardigan – Name label</a:t>
            </a:r>
          </a:p>
          <a:p>
            <a:pPr marL="525780" indent="-457200"/>
            <a:r>
              <a:rPr lang="en-GB" b="1" dirty="0" smtClean="0"/>
              <a:t>Reading Diary and Folder ~ Daily </a:t>
            </a:r>
          </a:p>
          <a:p>
            <a:pPr marL="525780" indent="-457200"/>
            <a:r>
              <a:rPr lang="en-GB" b="1" dirty="0" smtClean="0"/>
              <a:t>FS2 Snacks – Milk and fruit</a:t>
            </a:r>
          </a:p>
          <a:p>
            <a:pPr marL="525780" indent="-457200"/>
            <a:endParaRPr lang="en-GB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869160"/>
            <a:ext cx="1651645" cy="165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Weekly Homework: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endParaRPr lang="en-GB" i="1" dirty="0"/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 smtClean="0"/>
              <a:t>Little </a:t>
            </a:r>
            <a:r>
              <a:rPr lang="en-GB" dirty="0" err="1" smtClean="0"/>
              <a:t>Wandle</a:t>
            </a:r>
            <a:r>
              <a:rPr lang="en-GB" dirty="0" smtClean="0"/>
              <a:t> – Guided Reading Book</a:t>
            </a:r>
            <a:endParaRPr lang="en-GB" dirty="0"/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/>
              <a:t>Daily </a:t>
            </a:r>
            <a:r>
              <a:rPr lang="en-GB" dirty="0" smtClean="0"/>
              <a:t>reading </a:t>
            </a:r>
            <a:r>
              <a:rPr lang="en-GB" dirty="0"/>
              <a:t>up to 15 </a:t>
            </a:r>
            <a:r>
              <a:rPr lang="en-GB" dirty="0" smtClean="0"/>
              <a:t>minutes </a:t>
            </a:r>
            <a:endParaRPr lang="en-GB" dirty="0"/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 smtClean="0"/>
              <a:t>Share at home book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 smtClean="0"/>
              <a:t>Please write a comment and let us know how your child has got on with the homework/reading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 smtClean="0">
                <a:ea typeface="Calibri"/>
                <a:cs typeface="Times New Roman"/>
              </a:rPr>
              <a:t>Please bring a bag to carry your homework/book</a:t>
            </a:r>
            <a:endParaRPr lang="en-GB" dirty="0">
              <a:ea typeface="Calibri"/>
              <a:cs typeface="Times New Roman"/>
            </a:endParaRP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6858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960" y="5157192"/>
            <a:ext cx="2460104" cy="139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School Ready: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u="sng" spc="-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u="sng" spc="-1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pc="-100" dirty="0" smtClean="0">
                <a:ea typeface="+mn-lt"/>
                <a:cs typeface="Arial" panose="020B0604020202020204" pitchFamily="34" charset="0"/>
              </a:rPr>
              <a:t>• </a:t>
            </a:r>
            <a:r>
              <a:rPr lang="en-US" spc="-100" dirty="0">
                <a:ea typeface="+mn-lt"/>
                <a:cs typeface="Arial" panose="020B0604020202020204" pitchFamily="34" charset="0"/>
              </a:rPr>
              <a:t>Practice writing their name.</a:t>
            </a:r>
            <a:endParaRPr lang="en-US" dirty="0">
              <a:ea typeface="+mn-lt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pc="-100" dirty="0">
                <a:ea typeface="+mn-lt"/>
                <a:cs typeface="Arial" panose="020B0604020202020204" pitchFamily="34" charset="0"/>
              </a:rPr>
              <a:t>• Reading and talking about books together.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pc="-100" dirty="0">
                <a:ea typeface="+mn-lt"/>
                <a:cs typeface="Arial" panose="020B0604020202020204" pitchFamily="34" charset="0"/>
              </a:rPr>
              <a:t>• Going to the toilet independently. </a:t>
            </a:r>
            <a:endParaRPr lang="en-US" dirty="0">
              <a:ea typeface="+mn-lt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pc="-100" dirty="0">
                <a:ea typeface="+mn-lt"/>
                <a:cs typeface="Arial" panose="020B0604020202020204" pitchFamily="34" charset="0"/>
              </a:rPr>
              <a:t>• Putting on their coat.</a:t>
            </a:r>
            <a:endParaRPr lang="en-US" dirty="0">
              <a:ea typeface="+mn-lt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pc="-100" dirty="0">
                <a:ea typeface="+mn-lt"/>
                <a:cs typeface="Arial" panose="020B0604020202020204" pitchFamily="34" charset="0"/>
              </a:rPr>
              <a:t>• Fastening buttons and zips. </a:t>
            </a:r>
            <a:endParaRPr lang="en-US" dirty="0">
              <a:ea typeface="+mn-lt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pc="-100" dirty="0">
                <a:ea typeface="+mn-lt"/>
                <a:cs typeface="Arial" panose="020B0604020202020204" pitchFamily="34" charset="0"/>
              </a:rPr>
              <a:t>• Using a knife and fork.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2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Regular reading for pleasure is key – weekly share at home book – For you to read and share with your child.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 smtClean="0"/>
              <a:t>Read whatever captures them</a:t>
            </a:r>
          </a:p>
          <a:p>
            <a:r>
              <a:rPr lang="en-GB" sz="2800" dirty="0" smtClean="0"/>
              <a:t>Read a mix of fiction/non-fiction if possible</a:t>
            </a:r>
          </a:p>
          <a:p>
            <a:r>
              <a:rPr lang="en-GB" sz="2800" dirty="0" smtClean="0"/>
              <a:t>Record in planner</a:t>
            </a:r>
          </a:p>
          <a:p>
            <a:endParaRPr lang="en-GB" sz="2800" b="1" dirty="0" smtClean="0"/>
          </a:p>
          <a:p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2429</TotalTime>
  <Words>371</Words>
  <Application>Microsoft Office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Wingdings</vt:lpstr>
      <vt:lpstr>Clarity</vt:lpstr>
      <vt:lpstr>Meet the Teacher</vt:lpstr>
      <vt:lpstr>Our Year F2 / Reception (Foundation Stage Team):</vt:lpstr>
      <vt:lpstr>Expectations in Year F2:</vt:lpstr>
      <vt:lpstr>Timetable: Busy, busy, busy </vt:lpstr>
      <vt:lpstr>Other teacher lead activities:</vt:lpstr>
      <vt:lpstr>Equipment:</vt:lpstr>
      <vt:lpstr>Weekly Homework:</vt:lpstr>
      <vt:lpstr>School Ready:</vt:lpstr>
      <vt:lpstr>Reading:</vt:lpstr>
      <vt:lpstr>New School Planners</vt:lpstr>
      <vt:lpstr>Contact with Class Teachers:</vt:lpstr>
      <vt:lpstr>Curriculum Map Advent Term</vt:lpstr>
      <vt:lpstr>Twitter</vt:lpstr>
      <vt:lpstr>Questions?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</dc:title>
  <dc:creator>DGH</dc:creator>
  <cp:lastModifiedBy> </cp:lastModifiedBy>
  <cp:revision>107</cp:revision>
  <dcterms:created xsi:type="dcterms:W3CDTF">2012-09-05T19:08:48Z</dcterms:created>
  <dcterms:modified xsi:type="dcterms:W3CDTF">2022-09-23T11:25:11Z</dcterms:modified>
</cp:coreProperties>
</file>