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6" r:id="rId5"/>
    <p:sldId id="265" r:id="rId6"/>
    <p:sldId id="258" r:id="rId7"/>
    <p:sldId id="260" r:id="rId8"/>
    <p:sldId id="259" r:id="rId9"/>
    <p:sldId id="263" r:id="rId10"/>
    <p:sldId id="261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6T16:05:27.30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637 10,'-14'3,"1"0,0 1,0 1,0 0,0 0,1 2,0-1,0 1,1 1,0 0,0 1,-5 6,-15 8,-4 2,-112 105,23 30,80-99,33-49,1 0,1 1,0 0,1 1,0 0,1 0,0 0,1 1,1 0,1 1,0-1,0 5,5 369,2-373,0 0,1 0,0-1,1 0,1 0,1 0,0-1,1 0,0 0,1-1,1 0,0 0,1-1,5 4,24 35,-26-32,12 19,2 0,2-2,1-2,2-1,1-1,1-1,14 7,106 65,-137-95,0-1,1 0,0-1,0-1,1-1,-1 0,1-2,0 0,0-1,0-1,0-1,16-3,19 2,317-4,-349 1,0 0,0-2,-1-1,0-1,0-1,-1 0,0-2,-1 0,0-2,-1 0,-1-1,0-1,-1 0,-1-2,0 0,-1 0,-2-2,1 0,-3 7,17-19,-6 10,-1 0,0-2,-2 0,-1-1,0-1,-2 0,-2-2,0 0,-2 0,0-1,-2 0,-2-1,-1 0,4-28,-18-305,-2 328,-1 0,-2 1,-2 0,-1 1,-1 1,-2 0,-1 1,-1 1,-2 1,-1 1,-1 1,-2 1,-13-10,-131-64,-130-11,262 101,0 2,0 1,-1 2,0 2,0 1,0 2,0 2,-3 1,-59 1,66-4,20-2,-1 2,1 0,-1 1,1 0,-1 2,1 0,0 0,0 1,0 1,-10 5,3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6T16:05:32.03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2407 145,'-16'-11,"0"2,-1-1,0 2,-1 0,0 2,0 0,-1 0,1 2,-1 0,0 2,0 0,0 0,-1 2,1 1,0 0,-3 2,-22-3,-456 43,231-11,-52 30,208-45,62-12,-1 3,1 2,1 2,0 3,1 1,-43 22,-70 93,135-108,2 0,1 2,2 1,0 1,1 1,2 1,-15 30,3-6,-26 89,53-106,1 0,2 1,2-1,1 0,1 1,5 13,0-36,0-1,1 0,1 0,0-1,0 0,1-1,1 0,0-1,0 0,1-1,0-1,1 0,0 0,0-1,1-1,-1-1,1 0,0-1,1 0,6 0,10 6,137 38,42 17,82-51,-196-17,370 2,-263-30,85-62,-225 67,-15 4,0-3,-2-2,-1-2,37-31,-38 29,13-11,-1-2,-2-3,-2-1,5-11,-38 39,-1-1,-1 0,-1-2,-1 0,-1-1,-1-1,-1 0,-1-1,-1 0,-1-1,-2 0,-1 0,4-28,-8 38,0 1,-1-1,-1 0,0 0,-1 0,-1 1,-1-1,-1 0,0 1,-1-1,0 1,-2 0,0 0,0 1,-2 0,0 0,0 0,-10-10,1 5,-1 2,0 0,-2 1,0 0,-1 2,-1 1,0 0,0 2,-2 0,1 2,-2 0,1 2,-1 0,0 2,-1 1,1 1,-1 1,-1 2,-395 5,402-3,0 2,0 1,1 0,-1 1,1 1,1 1,-1 1,1 0,0 1,1 1,0 1,1 1,0 0,0 1,2 0,0 2,-3 2,-13 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6T16:05:35.0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1552 275,'-103'-28,"26"12,-1 4,0 3,-1 3,-40 5,-304 3,401-1,0 1,0 1,0 1,0 1,1 1,0 1,0 1,1 0,0 2,0 0,1 1,0 1,1 1,1 1,0 0,1 1,0 1,1 1,-6 9,-5 13,2 2,1 0,3 1,1 1,2 1,-3 18,8-14,3-26,1 0,2 1,0 0,1 0,2 1,0-1,1 1,2-1,0 1,2 0,0-1,2 1,1-1,0 0,2 0,8 19,130 172,-21-83,-105-112,1 0,1-1,1-1,0-1,1-1,1-1,0-1,1-1,5 1,45 24,-34-20,0-1,2-1,-1-3,2-2,0-1,16-1,-1 2,282 4,-230-16,-92 2,-1-1,1-1,-1-1,0 0,0-1,0-1,-1-1,1 0,-1-1,-1-1,1-1,-1 0,4-5,375-292,-378 290,-1 1,-1-2,0 0,-2-1,1-1,-2 0,-1 0,0-1,-2-1,0 0,-1 0,-1-1,-1 1,-1-1,-1-1,-1 1,-1-1,-1-3,-3-5,-1 1,-1 0,-2 0,-1 0,-1 0,-2 1,-1 1,-1 0,-1 0,-1 1,-2 1,-1 0,-16-18,15 23,-2 1,0 0,-1 1,-1 2,0 0,-2 1,0 2,0 0,-2 1,-2 1,-177-120,73 32,100 74,-2 1,-1 1,-1 2,-1 2,-1 1,0 2,-1 1,-1 3,-1 1,0 1,-37-3,-2 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6T16:05:49.20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1766 35,'-2'-3,"0"1,-1-1,1 1,0-1,-1 1,0 0,1 0,-1 0,0 1,0-1,0 1,0-1,-1 1,1 0,0 0,0 1,-1-1,1 1,0-1,-1 1,1 0,0 0,-1 0,-1 1,-3-1,-609-4,288 25,136 42,159-45,2 0,0 2,2 1,0 2,1 1,1 1,2 1,0 1,-6 12,9-9,1 2,2 0,1 1,1 1,2 1,2 0,1 1,1 1,1 7,-29 301,4 41,41-302,3 1,4-2,20 76,-30-151,16 48,2 0,3-1,2-2,2 0,3-2,2-1,2-1,2-2,2-2,2-1,2-3,13 9,-10-5,-20-17,1-2,2-1,0 0,2-3,0 0,1-2,1-1,27 10,-12-10,1-2,0-3,1-2,0-1,1-3,0-2,28-2,357-7,-206-72,-216 69,24-15,-2-2,0-1,-2-2,-1-1,-1-2,-1-1,-2-1,-1-2,-1 0,-2-2,-2-1,-1 0,13-32,-13 18,-2-1,-2-1,-2-1,-3 0,-2 0,3-54,29-297,-41 316,-4 1,-4-1,-3 1,-11-29,15 90,1-9,-2 1,-2-1,-1 1,-2 1,-1 0,-1 0,-2 1,-1 1,-2 1,-1 1,-1 0,-5-4,-229-189,70 99,-58 26,211 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5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6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745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39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871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56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715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04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17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73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6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96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83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2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49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FB305-2849-4A3F-BD1D-465CE4F8A019}" type="datetimeFigureOut">
              <a:rPr lang="en-GB" smtClean="0"/>
              <a:t>07/09/2022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D4423EE-30DD-408F-BD92-05D307AF8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71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5174-5443-4496-AF70-065DD8298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2000" dirty="0"/>
              <a:t>Meet the Teacher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9159EC-5DB1-4A59-BC8A-BD74DDFB04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24122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5C89-2591-4B59-B639-985A9CF8A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69B0A-B040-459B-B5C8-EA01DA39A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000" dirty="0"/>
              <a:t>Expectations in reading diaries</a:t>
            </a:r>
          </a:p>
        </p:txBody>
      </p:sp>
    </p:spTree>
    <p:extLst>
      <p:ext uri="{BB962C8B-B14F-4D97-AF65-F5344CB8AC3E}">
        <p14:creationId xmlns:p14="http://schemas.microsoft.com/office/powerpoint/2010/main" val="572814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9B1D-6635-4ADA-98C0-A9A9735A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E251E-29B4-4E98-AC10-F42EC5DF8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000" dirty="0"/>
              <a:t>Why those words?</a:t>
            </a:r>
          </a:p>
          <a:p>
            <a:r>
              <a:rPr lang="en-GB" sz="3000" dirty="0"/>
              <a:t>How can we improve?</a:t>
            </a:r>
          </a:p>
        </p:txBody>
      </p:sp>
    </p:spTree>
    <p:extLst>
      <p:ext uri="{BB962C8B-B14F-4D97-AF65-F5344CB8AC3E}">
        <p14:creationId xmlns:p14="http://schemas.microsoft.com/office/powerpoint/2010/main" val="10541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33E8F-2674-4087-A349-B4DE076D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C0F1E-955D-4749-8E32-09DEB45BC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73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6379-42FD-4DDB-82DD-AAE080BB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34" y="386427"/>
            <a:ext cx="8596668" cy="1320800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6"/>
                </a:solidFill>
                <a:latin typeface="Gill Sans MT" panose="020B0502020104020203" pitchFamily="34" charset="0"/>
              </a:rPr>
              <a:t>A bit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3F649-60DA-4CA5-927B-6B81CAB9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1270000"/>
            <a:ext cx="11413066" cy="3880773"/>
          </a:xfrm>
        </p:spPr>
        <p:txBody>
          <a:bodyPr>
            <a:noAutofit/>
          </a:bodyPr>
          <a:lstStyle/>
          <a:p>
            <a:r>
              <a:rPr lang="en-GB" sz="6000" dirty="0"/>
              <a:t>Nearly 10 years teaching – lots of different things before</a:t>
            </a:r>
          </a:p>
          <a:p>
            <a:r>
              <a:rPr lang="en-GB" sz="6000" dirty="0"/>
              <a:t>Music</a:t>
            </a:r>
          </a:p>
          <a:p>
            <a:r>
              <a:rPr lang="en-GB" sz="6000" dirty="0"/>
              <a:t>Reading/Writing/English</a:t>
            </a:r>
          </a:p>
          <a:p>
            <a:r>
              <a:rPr lang="en-GB" sz="6000" dirty="0"/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135287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9A6F-F5AE-48EB-BCB3-703B78DE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</a:rPr>
              <a:t>Maths Curriculum – Year 5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38C899-8A62-404D-A260-6B4093A6D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575" y="1690688"/>
            <a:ext cx="6181726" cy="3981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DF9B0-9718-4BF3-9608-9F3F747D7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75" y="1690688"/>
            <a:ext cx="52101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39A6F-F5AE-48EB-BCB3-703B78DEF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Gill Sans MT" panose="020B0502020104020203" pitchFamily="34" charset="0"/>
              </a:rPr>
              <a:t>Maths Curriculum – Year 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08EAD48-CB28-4F01-9EF8-5F549712C7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1237" y="1690688"/>
            <a:ext cx="5402263" cy="4321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F1C067-8ABA-4A83-BBAC-96E01F801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4" y="1690688"/>
            <a:ext cx="5692775" cy="43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52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E3604-9D9A-47F0-875A-5FAE4C7B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rgbClr val="00B0F0"/>
                </a:solidFill>
              </a:rPr>
              <a:t>www.whiterosemaths.com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DDDF9E-2B15-44E4-8757-EE2F16BD7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58925"/>
            <a:ext cx="5257800" cy="2504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22DEA-CACF-4C5D-A8A4-E10FC60E1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338" y="2551112"/>
            <a:ext cx="5257800" cy="27404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C1767-110E-43C9-87CA-5132985CF278}"/>
              </a:ext>
            </a:extLst>
          </p:cNvPr>
          <p:cNvSpPr txBox="1"/>
          <p:nvPr/>
        </p:nvSpPr>
        <p:spPr>
          <a:xfrm>
            <a:off x="596900" y="4546600"/>
            <a:ext cx="549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/>
              <a:t>Parents page with information about all the blocks of learning</a:t>
            </a:r>
          </a:p>
        </p:txBody>
      </p:sp>
    </p:spTree>
    <p:extLst>
      <p:ext uri="{BB962C8B-B14F-4D97-AF65-F5344CB8AC3E}">
        <p14:creationId xmlns:p14="http://schemas.microsoft.com/office/powerpoint/2010/main" val="229494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D1A13-F20D-4E95-B128-EB107D06F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chemeClr val="accent6"/>
                </a:solidFill>
                <a:latin typeface="Gill Sans MT" panose="020B0502020104020203" pitchFamily="34" charset="0"/>
              </a:rPr>
              <a:t>English – Current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E6D06-27E7-4DBD-A45F-B5829E312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000" dirty="0"/>
              <a:t>Secrets of a Sun King</a:t>
            </a:r>
            <a:r>
              <a:rPr lang="en-GB" sz="4600" dirty="0"/>
              <a:t> by Emma Carroll</a:t>
            </a:r>
          </a:p>
          <a:p>
            <a:pPr algn="ctr"/>
            <a:r>
              <a:rPr lang="en-GB" sz="4600" dirty="0"/>
              <a:t> Setting descriptions (3 </a:t>
            </a:r>
            <a:r>
              <a:rPr lang="en-GB" sz="4600" dirty="0" err="1"/>
              <a:t>wks</a:t>
            </a:r>
            <a:r>
              <a:rPr lang="en-GB" sz="4600" dirty="0"/>
              <a:t>)</a:t>
            </a:r>
          </a:p>
          <a:p>
            <a:pPr algn="ctr"/>
            <a:r>
              <a:rPr lang="en-GB" sz="4600" dirty="0"/>
              <a:t>Diary (3 </a:t>
            </a:r>
            <a:r>
              <a:rPr lang="en-GB" sz="4600" dirty="0" err="1"/>
              <a:t>wks</a:t>
            </a:r>
            <a:r>
              <a:rPr lang="en-GB" sz="46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65CFE3-4988-4CB3-8721-4B315B697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566" y="347382"/>
            <a:ext cx="2070100" cy="316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88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B4826-C8D2-4D95-8A88-F283EC5D3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RE - ourselves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CE47F5-A395-4B58-80D1-65A81C873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050" y="1367631"/>
            <a:ext cx="5295900" cy="1838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54672B-C296-4121-BAD3-F29AB21DA8B9}"/>
              </a:ext>
            </a:extLst>
          </p:cNvPr>
          <p:cNvSpPr txBox="1"/>
          <p:nvPr/>
        </p:nvSpPr>
        <p:spPr>
          <a:xfrm>
            <a:off x="1219200" y="3556000"/>
            <a:ext cx="9842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dirty="0"/>
              <a:t>Talents / Qualities</a:t>
            </a:r>
          </a:p>
          <a:p>
            <a:r>
              <a:rPr lang="en-GB" sz="5000" dirty="0"/>
              <a:t>Scripture work</a:t>
            </a:r>
          </a:p>
          <a:p>
            <a:r>
              <a:rPr lang="en-GB" sz="5000" dirty="0"/>
              <a:t>Link to gospel values</a:t>
            </a:r>
          </a:p>
        </p:txBody>
      </p:sp>
    </p:spTree>
    <p:extLst>
      <p:ext uri="{BB962C8B-B14F-4D97-AF65-F5344CB8AC3E}">
        <p14:creationId xmlns:p14="http://schemas.microsoft.com/office/powerpoint/2010/main" val="2271467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4BDDB-C5A8-49AE-9C02-74768E48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Gill Sans MT" panose="020B0502020104020203" pitchFamily="34" charset="0"/>
              </a:rPr>
              <a:t>Reading Diaries – Reading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8563-1DB4-41CE-9DA8-1FB29014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6000" dirty="0"/>
              <a:t>Reading diaries – expectations</a:t>
            </a:r>
          </a:p>
          <a:p>
            <a:r>
              <a:rPr lang="en-GB" sz="6000" dirty="0"/>
              <a:t>Reading at home – VIPERS</a:t>
            </a:r>
          </a:p>
          <a:p>
            <a:r>
              <a:rPr lang="en-GB" sz="6000" dirty="0"/>
              <a:t>Dual-language books</a:t>
            </a:r>
          </a:p>
        </p:txBody>
      </p:sp>
    </p:spTree>
    <p:extLst>
      <p:ext uri="{BB962C8B-B14F-4D97-AF65-F5344CB8AC3E}">
        <p14:creationId xmlns:p14="http://schemas.microsoft.com/office/powerpoint/2010/main" val="15510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0B0BC-2B4E-4040-BC6C-DE521E74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Gill Sans MT" panose="020B0502020104020203" pitchFamily="34" charset="0"/>
              </a:rPr>
              <a:t>Timetable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C5E575-E9CE-470A-9E30-6B4647D85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499" y="1268412"/>
            <a:ext cx="9305231" cy="495458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B5C70B6-2E0B-4E0F-B570-3BC610147F01}"/>
                  </a:ext>
                </a:extLst>
              </p14:cNvPr>
              <p14:cNvContentPartPr/>
              <p14:nvPr/>
            </p14:nvContentPartPr>
            <p14:xfrm>
              <a:off x="3644340" y="5304920"/>
              <a:ext cx="686880" cy="642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B5C70B6-2E0B-4E0F-B570-3BC610147F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35340" y="5296280"/>
                <a:ext cx="70452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A232012-31D7-4286-8487-4870925478D8}"/>
                  </a:ext>
                </a:extLst>
              </p14:cNvPr>
              <p14:cNvContentPartPr/>
              <p14:nvPr/>
            </p14:nvContentPartPr>
            <p14:xfrm>
              <a:off x="9115620" y="1763960"/>
              <a:ext cx="1047240" cy="535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A232012-31D7-4286-8487-4870925478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06620" y="1755320"/>
                <a:ext cx="1064880" cy="55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95CAADA-5E86-4186-B403-FF82672EB77D}"/>
                  </a:ext>
                </a:extLst>
              </p14:cNvPr>
              <p14:cNvContentPartPr/>
              <p14:nvPr/>
            </p14:nvContentPartPr>
            <p14:xfrm>
              <a:off x="8267820" y="5171360"/>
              <a:ext cx="814680" cy="6588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95CAADA-5E86-4186-B403-FF82672EB7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59180" y="5162360"/>
                <a:ext cx="83232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4BFE30A-763E-459F-B348-A354B3E8B0BA}"/>
                  </a:ext>
                </a:extLst>
              </p14:cNvPr>
              <p14:cNvContentPartPr/>
              <p14:nvPr/>
            </p14:nvContentPartPr>
            <p14:xfrm>
              <a:off x="1815180" y="1853960"/>
              <a:ext cx="890640" cy="101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4BFE30A-763E-459F-B348-A354B3E8B0B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06180" y="1844960"/>
                <a:ext cx="908280" cy="10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154624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121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Gill Sans MT</vt:lpstr>
      <vt:lpstr>Trebuchet MS</vt:lpstr>
      <vt:lpstr>Wingdings 3</vt:lpstr>
      <vt:lpstr>Facet</vt:lpstr>
      <vt:lpstr>Meet the Teacher</vt:lpstr>
      <vt:lpstr>A bit about me</vt:lpstr>
      <vt:lpstr>Maths Curriculum – Year 5</vt:lpstr>
      <vt:lpstr>Maths Curriculum – Year 6</vt:lpstr>
      <vt:lpstr>www.whiterosemaths.com</vt:lpstr>
      <vt:lpstr>English – Current Topic</vt:lpstr>
      <vt:lpstr>RE - ourselves</vt:lpstr>
      <vt:lpstr>Reading Diaries – Reading at home</vt:lpstr>
      <vt:lpstr>Timetable</vt:lpstr>
      <vt:lpstr>Uniform</vt:lpstr>
      <vt:lpstr>Spellings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Teacher</dc:title>
  <dc:creator>George Napthine</dc:creator>
  <cp:lastModifiedBy>Siobhan Humber</cp:lastModifiedBy>
  <cp:revision>7</cp:revision>
  <dcterms:created xsi:type="dcterms:W3CDTF">2022-09-06T15:50:03Z</dcterms:created>
  <dcterms:modified xsi:type="dcterms:W3CDTF">2022-09-07T16:16:10Z</dcterms:modified>
</cp:coreProperties>
</file>